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76" r:id="rId2"/>
    <p:sldId id="277" r:id="rId3"/>
    <p:sldId id="278" r:id="rId4"/>
    <p:sldId id="286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1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67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1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8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140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75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005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66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07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76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15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05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51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99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21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00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9D7006-9FAF-4FA2-B83F-F42885D964DA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688B2D-1AD2-46F8-87F1-E95DF583A3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5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86A3-E583-F02B-DA27-5DA9CDED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1" y="894080"/>
            <a:ext cx="5476240" cy="2420261"/>
          </a:xfrm>
        </p:spPr>
        <p:txBody>
          <a:bodyPr>
            <a:normAutofit fontScale="90000"/>
          </a:bodyPr>
          <a:lstStyle/>
          <a:p>
            <a:r>
              <a:rPr lang="en-US" dirty="0"/>
              <a:t>Meal Planning web application for </a:t>
            </a:r>
            <a:r>
              <a:rPr lang="en-US" dirty="0" err="1"/>
              <a:t>iba</a:t>
            </a:r>
            <a:r>
              <a:rPr lang="en-US" dirty="0"/>
              <a:t> </a:t>
            </a:r>
            <a:r>
              <a:rPr lang="en-US" dirty="0" err="1"/>
              <a:t>Restarant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E3240-62DC-93C7-E7B1-C047585C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40" y="670560"/>
            <a:ext cx="4567917" cy="50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D891-C1E1-88CB-2389-3072097B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Testimonials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7639894-6ABB-33C0-5870-F9AB00D0C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52" r="2605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CD93E-3131-EBDE-7C1E-B82F72EFE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/>
              <a:t> Improved Meal Planning Experience</a:t>
            </a:r>
          </a:p>
          <a:p>
            <a:pPr>
              <a:buFontTx/>
              <a:buChar char="•"/>
            </a:pPr>
            <a:r>
              <a:rPr lang="en-US"/>
              <a:t> Increased Productivity</a:t>
            </a:r>
          </a:p>
          <a:p>
            <a:pPr>
              <a:buFontTx/>
              <a:buChar char="•"/>
            </a:pPr>
            <a:r>
              <a:rPr lang="en-US"/>
              <a:t> Healthier and Happier Employees</a:t>
            </a:r>
          </a:p>
          <a:p>
            <a:pPr>
              <a:buFontTx/>
              <a:buChar char="•"/>
            </a:pPr>
            <a:r>
              <a:rPr lang="en-US"/>
              <a:t> Positive Impact on Workplace Culture</a:t>
            </a:r>
          </a:p>
          <a:p>
            <a:pPr>
              <a:buFontTx/>
              <a:buChar char="•"/>
            </a:pPr>
            <a:r>
              <a:rPr lang="en-US"/>
              <a:t> Photo by: fauxels https://www.pexels.com/@fauxels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49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7F0A-AD1C-2ACA-DDE5-D0168E64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Conclusion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EC4BAEC-5422-D667-06AA-8152F873F9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765" r="2876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A52E-62B3-728C-BC55-9F8EF3E42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Char char="•"/>
            </a:pPr>
            <a:r>
              <a:rPr lang="en-US"/>
              <a:t> Summary of Benefits</a:t>
            </a:r>
          </a:p>
          <a:p>
            <a:pPr>
              <a:buFontTx/>
              <a:buChar char="•"/>
            </a:pPr>
            <a:r>
              <a:rPr lang="en-US"/>
              <a:t> Call to Action</a:t>
            </a:r>
          </a:p>
          <a:p>
            <a:pPr>
              <a:buFontTx/>
              <a:buChar char="•"/>
            </a:pPr>
            <a:r>
              <a:rPr lang="en-US"/>
              <a:t> Future Enhancements</a:t>
            </a:r>
          </a:p>
          <a:p>
            <a:pPr>
              <a:buFontTx/>
              <a:buChar char="•"/>
            </a:pPr>
            <a:r>
              <a:rPr lang="en-US"/>
              <a:t> Thank You &amp; Q&amp;A</a:t>
            </a:r>
          </a:p>
          <a:p>
            <a:pPr>
              <a:buFontTx/>
              <a:buChar char="•"/>
            </a:pPr>
            <a:r>
              <a:rPr lang="en-US"/>
              <a:t> Photo by: Simon Sto FPV https://www.pexels.com/@simo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63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323F-4D35-E15C-96DD-2A83BB7E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344" y="147319"/>
            <a:ext cx="5426158" cy="1371600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D424C2-A097-239D-8902-BFC2A6E8A6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76" r="260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8D0C3-4528-AE65-9B0D-F92FF8EB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81200"/>
            <a:ext cx="5426158" cy="2971799"/>
          </a:xfrm>
        </p:spPr>
        <p:txBody>
          <a:bodyPr>
            <a:noAutofit/>
          </a:bodyPr>
          <a:lstStyle/>
          <a:p>
            <a:pPr algn="l">
              <a:buFontTx/>
              <a:buChar char="•"/>
            </a:pPr>
            <a:r>
              <a:rPr lang="en-US" dirty="0"/>
              <a:t> Idea </a:t>
            </a:r>
          </a:p>
          <a:p>
            <a:pPr algn="l">
              <a:buFontTx/>
              <a:buChar char="•"/>
            </a:pPr>
            <a:r>
              <a:rPr lang="en-US" dirty="0"/>
              <a:t>Introduction to the Web Application</a:t>
            </a:r>
          </a:p>
          <a:p>
            <a:pPr algn="l">
              <a:buFontTx/>
              <a:buChar char="•"/>
            </a:pPr>
            <a:r>
              <a:rPr lang="en-US" dirty="0"/>
              <a:t>Features and Functionality</a:t>
            </a:r>
          </a:p>
          <a:p>
            <a:pPr algn="l">
              <a:buFontTx/>
              <a:buChar char="•"/>
            </a:pPr>
            <a:r>
              <a:rPr lang="en-US" dirty="0"/>
              <a:t> User Interface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167525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A22D-8F32-ED61-873F-8FCE9795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82" y="792479"/>
            <a:ext cx="4531442" cy="584199"/>
          </a:xfrm>
        </p:spPr>
        <p:txBody>
          <a:bodyPr/>
          <a:lstStyle/>
          <a:p>
            <a:r>
              <a:rPr lang="en-IN" dirty="0"/>
              <a:t>Problem Statement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472919-FD1C-9097-5FFA-4B28AFE6A6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50" r="2605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C471-C737-255A-BA19-B839C2EED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884679"/>
            <a:ext cx="5426158" cy="1828800"/>
          </a:xfrm>
        </p:spPr>
        <p:txBody>
          <a:bodyPr>
            <a:normAutofit/>
          </a:bodyPr>
          <a:lstStyle/>
          <a:p>
            <a:pPr algn="l">
              <a:buFontTx/>
              <a:buChar char="•"/>
            </a:pPr>
            <a:r>
              <a:rPr lang="en-US" dirty="0"/>
              <a:t> Lack of Organization</a:t>
            </a:r>
          </a:p>
          <a:p>
            <a:pPr algn="l">
              <a:buFontTx/>
              <a:buChar char="•"/>
            </a:pPr>
            <a:r>
              <a:rPr lang="en-US" dirty="0"/>
              <a:t> Time Constraints</a:t>
            </a:r>
          </a:p>
          <a:p>
            <a:pPr algn="l">
              <a:buFontTx/>
              <a:buChar char="•"/>
            </a:pPr>
            <a:r>
              <a:rPr lang="en-US" dirty="0"/>
              <a:t> Limited Options</a:t>
            </a:r>
          </a:p>
          <a:p>
            <a:pPr algn="l">
              <a:buFontTx/>
              <a:buChar char="•"/>
            </a:pPr>
            <a:r>
              <a:rPr lang="en-US" dirty="0"/>
              <a:t> Unhealthy Eating Habits</a:t>
            </a:r>
          </a:p>
        </p:txBody>
      </p:sp>
    </p:spTree>
    <p:extLst>
      <p:ext uri="{BB962C8B-B14F-4D97-AF65-F5344CB8AC3E}">
        <p14:creationId xmlns:p14="http://schemas.microsoft.com/office/powerpoint/2010/main" val="78323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A972-70FB-E0F2-0580-6715DFF4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620" y="381001"/>
            <a:ext cx="4704162" cy="533399"/>
          </a:xfrm>
        </p:spPr>
        <p:txBody>
          <a:bodyPr/>
          <a:lstStyle/>
          <a:p>
            <a:r>
              <a:rPr lang="en-IN" dirty="0"/>
              <a:t>User Views</a:t>
            </a:r>
          </a:p>
        </p:txBody>
      </p:sp>
    </p:spTree>
    <p:extLst>
      <p:ext uri="{BB962C8B-B14F-4D97-AF65-F5344CB8AC3E}">
        <p14:creationId xmlns:p14="http://schemas.microsoft.com/office/powerpoint/2010/main" val="118885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8FB1-48D9-F279-B342-B8C0BA19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Solution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2A392C8-46EC-EBD5-4C09-A7C0DC802D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166" r="2616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4A052-384E-CDFA-C3A9-8422FB3CD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/>
              <a:t> Customized Meal Scheduling</a:t>
            </a:r>
          </a:p>
          <a:p>
            <a:pPr>
              <a:buFontTx/>
              <a:buChar char="•"/>
            </a:pPr>
            <a:r>
              <a:rPr lang="en-US"/>
              <a:t> Diverse Menu Options</a:t>
            </a:r>
          </a:p>
          <a:p>
            <a:pPr>
              <a:buFontTx/>
              <a:buChar char="•"/>
            </a:pPr>
            <a:r>
              <a:rPr lang="en-US"/>
              <a:t> Healthy Recipe Suggestions</a:t>
            </a:r>
          </a:p>
          <a:p>
            <a:pPr>
              <a:buFontTx/>
              <a:buChar char="•"/>
            </a:pPr>
            <a:r>
              <a:rPr lang="en-US"/>
              <a:t> Convenient Ordering System</a:t>
            </a:r>
          </a:p>
          <a:p>
            <a:pPr>
              <a:buFontTx/>
              <a:buChar char="•"/>
            </a:pPr>
            <a:r>
              <a:rPr lang="en-US"/>
              <a:t> Photo by: Pixabay https://www.pexels.com/@pixabay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9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D221-89B4-824B-FBA8-5E93537E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Benefits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B4A54F1-AB68-4668-C6C3-5A40B5AA06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78" r="2607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F3164-35E0-FF75-59DA-039336956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Char char="•"/>
            </a:pPr>
            <a:r>
              <a:rPr lang="en-US"/>
              <a:t> Promotes Healthier Eating Habits</a:t>
            </a:r>
          </a:p>
          <a:p>
            <a:pPr>
              <a:buFontTx/>
              <a:buChar char="•"/>
            </a:pPr>
            <a:r>
              <a:rPr lang="en-US"/>
              <a:t> Saves Time and Effort</a:t>
            </a:r>
          </a:p>
          <a:p>
            <a:pPr>
              <a:buFontTx/>
              <a:buChar char="•"/>
            </a:pPr>
            <a:r>
              <a:rPr lang="en-US"/>
              <a:t> Reduces Stress</a:t>
            </a:r>
          </a:p>
          <a:p>
            <a:pPr>
              <a:buFontTx/>
              <a:buChar char="•"/>
            </a:pPr>
            <a:r>
              <a:rPr lang="en-US"/>
              <a:t> Enhances Team Collaboration</a:t>
            </a:r>
          </a:p>
          <a:p>
            <a:pPr>
              <a:buFontTx/>
              <a:buChar char="•"/>
            </a:pPr>
            <a:r>
              <a:rPr lang="en-US"/>
              <a:t> Photo by: Nico Becker https://www.pexels.com/@nicobecker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58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B7A8-9129-EE68-C22B-5945C13E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8DEE8C-9A6B-AA77-2231-B098B84D2A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76" r="260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98908-9C57-7728-5430-1B3134C19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Char char="•"/>
            </a:pPr>
            <a:r>
              <a:rPr lang="en-US"/>
              <a:t> Meal Calendar</a:t>
            </a:r>
          </a:p>
          <a:p>
            <a:pPr>
              <a:buFontTx/>
              <a:buChar char="•"/>
            </a:pPr>
            <a:r>
              <a:rPr lang="en-US"/>
              <a:t> Recipe Suggestions</a:t>
            </a:r>
          </a:p>
          <a:p>
            <a:pPr>
              <a:buFontTx/>
              <a:buChar char="•"/>
            </a:pPr>
            <a:r>
              <a:rPr lang="en-US"/>
              <a:t> Order History</a:t>
            </a:r>
          </a:p>
          <a:p>
            <a:pPr>
              <a:buFontTx/>
              <a:buChar char="•"/>
            </a:pPr>
            <a:r>
              <a:rPr lang="en-US"/>
              <a:t> Nutritional Information</a:t>
            </a:r>
          </a:p>
          <a:p>
            <a:pPr>
              <a:buFontTx/>
              <a:buChar char="•"/>
            </a:pPr>
            <a:r>
              <a:rPr lang="en-US"/>
              <a:t> Photo by: Plann https://www.pexels.com/@plann-2999237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14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8DE3-3407-4371-C20A-9BAB17F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User Interface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B67409-5CDA-FFEB-ED6B-85A27D1597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76" r="260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8CC81-B218-93F7-5BD2-C2FF49C0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Tx/>
              <a:buChar char="•"/>
            </a:pPr>
            <a:r>
              <a:rPr lang="en-US"/>
              <a:t> Simple Navigation</a:t>
            </a:r>
          </a:p>
          <a:p>
            <a:pPr>
              <a:buFontTx/>
              <a:buChar char="•"/>
            </a:pPr>
            <a:r>
              <a:rPr lang="en-US"/>
              <a:t> Customizable Settings</a:t>
            </a:r>
          </a:p>
          <a:p>
            <a:pPr>
              <a:buFontTx/>
              <a:buChar char="•"/>
            </a:pPr>
            <a:r>
              <a:rPr lang="en-US"/>
              <a:t> Visual Meal Planner</a:t>
            </a:r>
          </a:p>
          <a:p>
            <a:pPr>
              <a:buFontTx/>
              <a:buChar char="•"/>
            </a:pPr>
            <a:r>
              <a:rPr lang="en-US"/>
              <a:t> Interactive Menu</a:t>
            </a:r>
          </a:p>
          <a:p>
            <a:pPr>
              <a:buFontTx/>
              <a:buChar char="•"/>
            </a:pPr>
            <a:r>
              <a:rPr lang="en-US"/>
              <a:t> Photo by: cottonbro studio https://www.pexels.com/@cottonbro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6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5871-4EA5-E29A-06E6-83A7FCBC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680" y="627380"/>
            <a:ext cx="4389202" cy="574039"/>
          </a:xfrm>
        </p:spPr>
        <p:txBody>
          <a:bodyPr/>
          <a:lstStyle/>
          <a:p>
            <a:r>
              <a:rPr lang="en-IN" dirty="0"/>
              <a:t>Implementation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0E36351-FEAE-5B40-F22D-78383912FC1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6076" r="2607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4E866-8247-4AFB-2AC1-4A849548C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2026919"/>
            <a:ext cx="5426158" cy="1828800"/>
          </a:xfrm>
        </p:spPr>
        <p:txBody>
          <a:bodyPr>
            <a:normAutofit fontScale="92500" lnSpcReduction="10000"/>
          </a:bodyPr>
          <a:lstStyle/>
          <a:p>
            <a:pPr algn="l">
              <a:buFontTx/>
              <a:buChar char="•"/>
            </a:pPr>
            <a:r>
              <a:rPr lang="en-US" sz="1600" dirty="0"/>
              <a:t> Training and Onboarding</a:t>
            </a:r>
          </a:p>
          <a:p>
            <a:pPr algn="l">
              <a:buFontTx/>
              <a:buChar char="•"/>
            </a:pPr>
            <a:r>
              <a:rPr lang="en-US" sz="1600" dirty="0"/>
              <a:t> Communication Plan</a:t>
            </a:r>
          </a:p>
          <a:p>
            <a:pPr algn="l">
              <a:buFontTx/>
              <a:buChar char="•"/>
            </a:pPr>
            <a:r>
              <a:rPr lang="en-US" sz="1600" dirty="0"/>
              <a:t> Feedback Collection</a:t>
            </a:r>
          </a:p>
          <a:p>
            <a:pPr algn="l">
              <a:buFontTx/>
              <a:buChar char="•"/>
            </a:pPr>
            <a:r>
              <a:rPr lang="en-US" sz="1600" dirty="0"/>
              <a:t> Integration with IBA Systems</a:t>
            </a:r>
          </a:p>
          <a:p>
            <a:pPr algn="l">
              <a:buFontTx/>
              <a:buChar char="•"/>
            </a:pPr>
            <a:r>
              <a:rPr lang="en-US" sz="1600" dirty="0"/>
              <a:t> Photo by: </a:t>
            </a:r>
            <a:r>
              <a:rPr lang="en-US" sz="1600" dirty="0" err="1"/>
              <a:t>cottonbro</a:t>
            </a:r>
            <a:r>
              <a:rPr lang="en-US" sz="1600" dirty="0"/>
              <a:t> studio https://www.pexels.com/@cottonbro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65076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493D8CF-D10B-40E0-B438-7B2B4023EB8C}">
  <we:reference id="wa200005566" version="3.0.0.1" store="en-US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1524B6F-1ECE-40C1-A7AD-147892D3760F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</TotalTime>
  <Words>262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Meal Planning web application for iba Restarant</vt:lpstr>
      <vt:lpstr>Agenda</vt:lpstr>
      <vt:lpstr>Problem Statement</vt:lpstr>
      <vt:lpstr>User Views</vt:lpstr>
      <vt:lpstr>Solution</vt:lpstr>
      <vt:lpstr>Benefits</vt:lpstr>
      <vt:lpstr>Features</vt:lpstr>
      <vt:lpstr>User Interface</vt:lpstr>
      <vt:lpstr>Implementation</vt:lpstr>
      <vt:lpstr>Testimonials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Web Application for a Meal Plan System</dc:title>
  <dc:creator>VAMSHIDHAR_REDDY E</dc:creator>
  <cp:lastModifiedBy>VAMSHIDHAR_REDDY E</cp:lastModifiedBy>
  <cp:revision>3</cp:revision>
  <dcterms:created xsi:type="dcterms:W3CDTF">2024-01-20T10:55:01Z</dcterms:created>
  <dcterms:modified xsi:type="dcterms:W3CDTF">2024-01-20T11:25:24Z</dcterms:modified>
</cp:coreProperties>
</file>